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CB9B43-FD1C-447D-B2D6-E27B7C993B80}" v="4" dt="2025-12-10T04:25:20.6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8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o yun" userId="95eb05cc7efff9c7" providerId="LiveId" clId="{C978FA4A-0073-4017-9C58-5C3809DC1E38}"/>
    <pc:docChg chg="custSel modSld">
      <pc:chgData name="heo yun" userId="95eb05cc7efff9c7" providerId="LiveId" clId="{C978FA4A-0073-4017-9C58-5C3809DC1E38}" dt="2025-12-10T04:29:59.495" v="120" actId="2711"/>
      <pc:docMkLst>
        <pc:docMk/>
      </pc:docMkLst>
      <pc:sldChg chg="modSp mod">
        <pc:chgData name="heo yun" userId="95eb05cc7efff9c7" providerId="LiveId" clId="{C978FA4A-0073-4017-9C58-5C3809DC1E38}" dt="2025-12-10T04:26:34.456" v="108" actId="2711"/>
        <pc:sldMkLst>
          <pc:docMk/>
          <pc:sldMk cId="0" sldId="256"/>
        </pc:sldMkLst>
        <pc:spChg chg="mod">
          <ac:chgData name="heo yun" userId="95eb05cc7efff9c7" providerId="LiveId" clId="{C978FA4A-0073-4017-9C58-5C3809DC1E38}" dt="2025-12-10T04:26:34.456" v="108" actId="2711"/>
          <ac:spMkLst>
            <pc:docMk/>
            <pc:sldMk cId="0" sldId="256"/>
            <ac:spMk id="3" creationId="{00000000-0000-0000-0000-000000000000}"/>
          </ac:spMkLst>
        </pc:spChg>
        <pc:spChg chg="mod">
          <ac:chgData name="heo yun" userId="95eb05cc7efff9c7" providerId="LiveId" clId="{C978FA4A-0073-4017-9C58-5C3809DC1E38}" dt="2025-12-10T04:26:34.456" v="108" actId="2711"/>
          <ac:spMkLst>
            <pc:docMk/>
            <pc:sldMk cId="0" sldId="256"/>
            <ac:spMk id="4" creationId="{00000000-0000-0000-0000-000000000000}"/>
          </ac:spMkLst>
        </pc:spChg>
        <pc:spChg chg="mod">
          <ac:chgData name="heo yun" userId="95eb05cc7efff9c7" providerId="LiveId" clId="{C978FA4A-0073-4017-9C58-5C3809DC1E38}" dt="2025-12-10T04:26:34.456" v="108" actId="2711"/>
          <ac:spMkLst>
            <pc:docMk/>
            <pc:sldMk cId="0" sldId="256"/>
            <ac:spMk id="5" creationId="{00000000-0000-0000-0000-000000000000}"/>
          </ac:spMkLst>
        </pc:spChg>
        <pc:spChg chg="mod">
          <ac:chgData name="heo yun" userId="95eb05cc7efff9c7" providerId="LiveId" clId="{C978FA4A-0073-4017-9C58-5C3809DC1E38}" dt="2025-12-10T04:26:34.456" v="108" actId="2711"/>
          <ac:spMkLst>
            <pc:docMk/>
            <pc:sldMk cId="0" sldId="256"/>
            <ac:spMk id="6" creationId="{00000000-0000-0000-0000-000000000000}"/>
          </ac:spMkLst>
        </pc:spChg>
      </pc:sldChg>
      <pc:sldChg chg="modSp mod">
        <pc:chgData name="heo yun" userId="95eb05cc7efff9c7" providerId="LiveId" clId="{C978FA4A-0073-4017-9C58-5C3809DC1E38}" dt="2025-12-10T04:26:41.128" v="109" actId="2711"/>
        <pc:sldMkLst>
          <pc:docMk/>
          <pc:sldMk cId="0" sldId="257"/>
        </pc:sldMkLst>
        <pc:spChg chg="mod">
          <ac:chgData name="heo yun" userId="95eb05cc7efff9c7" providerId="LiveId" clId="{C978FA4A-0073-4017-9C58-5C3809DC1E38}" dt="2025-12-10T04:26:41.128" v="109" actId="2711"/>
          <ac:spMkLst>
            <pc:docMk/>
            <pc:sldMk cId="0" sldId="257"/>
            <ac:spMk id="2" creationId="{00000000-0000-0000-0000-000000000000}"/>
          </ac:spMkLst>
        </pc:spChg>
        <pc:spChg chg="mod">
          <ac:chgData name="heo yun" userId="95eb05cc7efff9c7" providerId="LiveId" clId="{C978FA4A-0073-4017-9C58-5C3809DC1E38}" dt="2025-12-10T04:26:41.128" v="109" actId="2711"/>
          <ac:spMkLst>
            <pc:docMk/>
            <pc:sldMk cId="0" sldId="257"/>
            <ac:spMk id="3" creationId="{00000000-0000-0000-0000-000000000000}"/>
          </ac:spMkLst>
        </pc:spChg>
        <pc:spChg chg="mod">
          <ac:chgData name="heo yun" userId="95eb05cc7efff9c7" providerId="LiveId" clId="{C978FA4A-0073-4017-9C58-5C3809DC1E38}" dt="2025-12-10T04:26:41.128" v="109" actId="2711"/>
          <ac:spMkLst>
            <pc:docMk/>
            <pc:sldMk cId="0" sldId="257"/>
            <ac:spMk id="4" creationId="{00000000-0000-0000-0000-000000000000}"/>
          </ac:spMkLst>
        </pc:spChg>
      </pc:sldChg>
      <pc:sldChg chg="modSp mod">
        <pc:chgData name="heo yun" userId="95eb05cc7efff9c7" providerId="LiveId" clId="{C978FA4A-0073-4017-9C58-5C3809DC1E38}" dt="2025-12-10T04:26:54.550" v="110" actId="2711"/>
        <pc:sldMkLst>
          <pc:docMk/>
          <pc:sldMk cId="0" sldId="258"/>
        </pc:sldMkLst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3" creationId="{00000000-0000-0000-0000-000000000000}"/>
          </ac:spMkLst>
        </pc:spChg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4" creationId="{00000000-0000-0000-0000-000000000000}"/>
          </ac:spMkLst>
        </pc:spChg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5" creationId="{00000000-0000-0000-0000-000000000000}"/>
          </ac:spMkLst>
        </pc:spChg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6" creationId="{00000000-0000-0000-0000-000000000000}"/>
          </ac:spMkLst>
        </pc:spChg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7" creationId="{00000000-0000-0000-0000-000000000000}"/>
          </ac:spMkLst>
        </pc:spChg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8" creationId="{00000000-0000-0000-0000-000000000000}"/>
          </ac:spMkLst>
        </pc:spChg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9" creationId="{00000000-0000-0000-0000-000000000000}"/>
          </ac:spMkLst>
        </pc:spChg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10" creationId="{00000000-0000-0000-0000-000000000000}"/>
          </ac:spMkLst>
        </pc:spChg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11" creationId="{00000000-0000-0000-0000-000000000000}"/>
          </ac:spMkLst>
        </pc:spChg>
        <pc:spChg chg="mod">
          <ac:chgData name="heo yun" userId="95eb05cc7efff9c7" providerId="LiveId" clId="{C978FA4A-0073-4017-9C58-5C3809DC1E38}" dt="2025-12-10T04:26:54.550" v="110" actId="2711"/>
          <ac:spMkLst>
            <pc:docMk/>
            <pc:sldMk cId="0" sldId="258"/>
            <ac:spMk id="12" creationId="{00000000-0000-0000-0000-000000000000}"/>
          </ac:spMkLst>
        </pc:spChg>
      </pc:sldChg>
      <pc:sldChg chg="addSp delSp modSp mod">
        <pc:chgData name="heo yun" userId="95eb05cc7efff9c7" providerId="LiveId" clId="{C978FA4A-0073-4017-9C58-5C3809DC1E38}" dt="2025-12-10T04:29:29.613" v="118" actId="2711"/>
        <pc:sldMkLst>
          <pc:docMk/>
          <pc:sldMk cId="0" sldId="259"/>
        </pc:sldMkLst>
        <pc:spChg chg="mod">
          <ac:chgData name="heo yun" userId="95eb05cc7efff9c7" providerId="LiveId" clId="{C978FA4A-0073-4017-9C58-5C3809DC1E38}" dt="2025-12-10T04:29:29.613" v="118" actId="2711"/>
          <ac:spMkLst>
            <pc:docMk/>
            <pc:sldMk cId="0" sldId="259"/>
            <ac:spMk id="2" creationId="{00000000-0000-0000-0000-000000000000}"/>
          </ac:spMkLst>
        </pc:spChg>
        <pc:spChg chg="mod">
          <ac:chgData name="heo yun" userId="95eb05cc7efff9c7" providerId="LiveId" clId="{C978FA4A-0073-4017-9C58-5C3809DC1E38}" dt="2025-12-10T04:29:29.613" v="118" actId="2711"/>
          <ac:spMkLst>
            <pc:docMk/>
            <pc:sldMk cId="0" sldId="259"/>
            <ac:spMk id="3" creationId="{00000000-0000-0000-0000-000000000000}"/>
          </ac:spMkLst>
        </pc:spChg>
        <pc:spChg chg="mod">
          <ac:chgData name="heo yun" userId="95eb05cc7efff9c7" providerId="LiveId" clId="{C978FA4A-0073-4017-9C58-5C3809DC1E38}" dt="2025-12-10T04:29:29.613" v="118" actId="2711"/>
          <ac:spMkLst>
            <pc:docMk/>
            <pc:sldMk cId="0" sldId="259"/>
            <ac:spMk id="4" creationId="{00000000-0000-0000-0000-000000000000}"/>
          </ac:spMkLst>
        </pc:spChg>
        <pc:spChg chg="mod">
          <ac:chgData name="heo yun" userId="95eb05cc7efff9c7" providerId="LiveId" clId="{C978FA4A-0073-4017-9C58-5C3809DC1E38}" dt="2025-12-10T04:29:29.613" v="118" actId="2711"/>
          <ac:spMkLst>
            <pc:docMk/>
            <pc:sldMk cId="0" sldId="259"/>
            <ac:spMk id="5" creationId="{00000000-0000-0000-0000-000000000000}"/>
          </ac:spMkLst>
        </pc:spChg>
        <pc:spChg chg="add del mod">
          <ac:chgData name="heo yun" userId="95eb05cc7efff9c7" providerId="LiveId" clId="{C978FA4A-0073-4017-9C58-5C3809DC1E38}" dt="2025-12-10T04:25:26.366" v="102" actId="478"/>
          <ac:spMkLst>
            <pc:docMk/>
            <pc:sldMk cId="0" sldId="259"/>
            <ac:spMk id="8" creationId="{8F3BE56F-310F-43D3-FC23-B8089E8B432D}"/>
          </ac:spMkLst>
        </pc:spChg>
        <pc:spChg chg="add mod">
          <ac:chgData name="heo yun" userId="95eb05cc7efff9c7" providerId="LiveId" clId="{C978FA4A-0073-4017-9C58-5C3809DC1E38}" dt="2025-12-10T04:29:29.613" v="118" actId="2711"/>
          <ac:spMkLst>
            <pc:docMk/>
            <pc:sldMk cId="0" sldId="259"/>
            <ac:spMk id="9" creationId="{564E8E1F-9387-ED9C-3E47-45804E4B8425}"/>
          </ac:spMkLst>
        </pc:spChg>
        <pc:picChg chg="add mod">
          <ac:chgData name="heo yun" userId="95eb05cc7efff9c7" providerId="LiveId" clId="{C978FA4A-0073-4017-9C58-5C3809DC1E38}" dt="2025-12-10T04:24:52.553" v="96" actId="1076"/>
          <ac:picMkLst>
            <pc:docMk/>
            <pc:sldMk cId="0" sldId="259"/>
            <ac:picMk id="7" creationId="{EF06E3E7-2794-B91F-3B01-B0269FBE97DC}"/>
          </ac:picMkLst>
        </pc:picChg>
      </pc:sldChg>
      <pc:sldChg chg="modSp mod">
        <pc:chgData name="heo yun" userId="95eb05cc7efff9c7" providerId="LiveId" clId="{C978FA4A-0073-4017-9C58-5C3809DC1E38}" dt="2025-12-10T04:29:35.940" v="119" actId="2711"/>
        <pc:sldMkLst>
          <pc:docMk/>
          <pc:sldMk cId="0" sldId="260"/>
        </pc:sldMkLst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2" creationId="{00000000-0000-0000-0000-000000000000}"/>
          </ac:spMkLst>
        </pc:spChg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3" creationId="{00000000-0000-0000-0000-000000000000}"/>
          </ac:spMkLst>
        </pc:spChg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4" creationId="{00000000-0000-0000-0000-000000000000}"/>
          </ac:spMkLst>
        </pc:spChg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5" creationId="{00000000-0000-0000-0000-000000000000}"/>
          </ac:spMkLst>
        </pc:spChg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6" creationId="{00000000-0000-0000-0000-000000000000}"/>
          </ac:spMkLst>
        </pc:spChg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7" creationId="{00000000-0000-0000-0000-000000000000}"/>
          </ac:spMkLst>
        </pc:spChg>
        <pc:spChg chg="mod">
          <ac:chgData name="heo yun" userId="95eb05cc7efff9c7" providerId="LiveId" clId="{C978FA4A-0073-4017-9C58-5C3809DC1E38}" dt="2025-12-10T04:28:59.298" v="117" actId="2711"/>
          <ac:spMkLst>
            <pc:docMk/>
            <pc:sldMk cId="0" sldId="260"/>
            <ac:spMk id="8" creationId="{00000000-0000-0000-0000-000000000000}"/>
          </ac:spMkLst>
        </pc:spChg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9" creationId="{00000000-0000-0000-0000-000000000000}"/>
          </ac:spMkLst>
        </pc:spChg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10" creationId="{00000000-0000-0000-0000-000000000000}"/>
          </ac:spMkLst>
        </pc:spChg>
        <pc:spChg chg="mod">
          <ac:chgData name="heo yun" userId="95eb05cc7efff9c7" providerId="LiveId" clId="{C978FA4A-0073-4017-9C58-5C3809DC1E38}" dt="2025-12-10T04:28:59.298" v="117" actId="2711"/>
          <ac:spMkLst>
            <pc:docMk/>
            <pc:sldMk cId="0" sldId="260"/>
            <ac:spMk id="11" creationId="{00000000-0000-0000-0000-000000000000}"/>
          </ac:spMkLst>
        </pc:spChg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12" creationId="{00000000-0000-0000-0000-000000000000}"/>
          </ac:spMkLst>
        </pc:spChg>
        <pc:spChg chg="mod">
          <ac:chgData name="heo yun" userId="95eb05cc7efff9c7" providerId="LiveId" clId="{C978FA4A-0073-4017-9C58-5C3809DC1E38}" dt="2025-12-10T04:28:59.298" v="117" actId="2711"/>
          <ac:spMkLst>
            <pc:docMk/>
            <pc:sldMk cId="0" sldId="260"/>
            <ac:spMk id="13" creationId="{00000000-0000-0000-0000-000000000000}"/>
          </ac:spMkLst>
        </pc:spChg>
        <pc:spChg chg="mod">
          <ac:chgData name="heo yun" userId="95eb05cc7efff9c7" providerId="LiveId" clId="{C978FA4A-0073-4017-9C58-5C3809DC1E38}" dt="2025-12-10T04:29:35.940" v="119" actId="2711"/>
          <ac:spMkLst>
            <pc:docMk/>
            <pc:sldMk cId="0" sldId="260"/>
            <ac:spMk id="14" creationId="{00000000-0000-0000-0000-000000000000}"/>
          </ac:spMkLst>
        </pc:spChg>
      </pc:sldChg>
      <pc:sldChg chg="modSp mod">
        <pc:chgData name="heo yun" userId="95eb05cc7efff9c7" providerId="LiveId" clId="{C978FA4A-0073-4017-9C58-5C3809DC1E38}" dt="2025-12-10T04:27:44.104" v="113" actId="2711"/>
        <pc:sldMkLst>
          <pc:docMk/>
          <pc:sldMk cId="0" sldId="261"/>
        </pc:sldMkLst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3" creationId="{00000000-0000-0000-0000-000000000000}"/>
          </ac:spMkLst>
        </pc:spChg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4" creationId="{00000000-0000-0000-0000-000000000000}"/>
          </ac:spMkLst>
        </pc:spChg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5" creationId="{00000000-0000-0000-0000-000000000000}"/>
          </ac:spMkLst>
        </pc:spChg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6" creationId="{00000000-0000-0000-0000-000000000000}"/>
          </ac:spMkLst>
        </pc:spChg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7" creationId="{00000000-0000-0000-0000-000000000000}"/>
          </ac:spMkLst>
        </pc:spChg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8" creationId="{00000000-0000-0000-0000-000000000000}"/>
          </ac:spMkLst>
        </pc:spChg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9" creationId="{00000000-0000-0000-0000-000000000000}"/>
          </ac:spMkLst>
        </pc:spChg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10" creationId="{00000000-0000-0000-0000-000000000000}"/>
          </ac:spMkLst>
        </pc:spChg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11" creationId="{00000000-0000-0000-0000-000000000000}"/>
          </ac:spMkLst>
        </pc:spChg>
        <pc:spChg chg="mod">
          <ac:chgData name="heo yun" userId="95eb05cc7efff9c7" providerId="LiveId" clId="{C978FA4A-0073-4017-9C58-5C3809DC1E38}" dt="2025-12-10T04:27:44.104" v="113" actId="2711"/>
          <ac:spMkLst>
            <pc:docMk/>
            <pc:sldMk cId="0" sldId="261"/>
            <ac:spMk id="13" creationId="{00000000-0000-0000-0000-000000000000}"/>
          </ac:spMkLst>
        </pc:spChg>
      </pc:sldChg>
      <pc:sldChg chg="modSp mod">
        <pc:chgData name="heo yun" userId="95eb05cc7efff9c7" providerId="LiveId" clId="{C978FA4A-0073-4017-9C58-5C3809DC1E38}" dt="2025-12-10T04:27:53.970" v="114" actId="2711"/>
        <pc:sldMkLst>
          <pc:docMk/>
          <pc:sldMk cId="0" sldId="262"/>
        </pc:sldMkLst>
        <pc:spChg chg="mod">
          <ac:chgData name="heo yun" userId="95eb05cc7efff9c7" providerId="LiveId" clId="{C978FA4A-0073-4017-9C58-5C3809DC1E38}" dt="2025-12-10T04:27:53.970" v="114" actId="2711"/>
          <ac:spMkLst>
            <pc:docMk/>
            <pc:sldMk cId="0" sldId="262"/>
            <ac:spMk id="2" creationId="{00000000-0000-0000-0000-000000000000}"/>
          </ac:spMkLst>
        </pc:spChg>
        <pc:spChg chg="mod">
          <ac:chgData name="heo yun" userId="95eb05cc7efff9c7" providerId="LiveId" clId="{C978FA4A-0073-4017-9C58-5C3809DC1E38}" dt="2025-12-10T04:27:53.970" v="114" actId="2711"/>
          <ac:spMkLst>
            <pc:docMk/>
            <pc:sldMk cId="0" sldId="262"/>
            <ac:spMk id="4" creationId="{00000000-0000-0000-0000-000000000000}"/>
          </ac:spMkLst>
        </pc:spChg>
        <pc:spChg chg="mod">
          <ac:chgData name="heo yun" userId="95eb05cc7efff9c7" providerId="LiveId" clId="{C978FA4A-0073-4017-9C58-5C3809DC1E38}" dt="2025-12-10T04:27:53.970" v="114" actId="2711"/>
          <ac:spMkLst>
            <pc:docMk/>
            <pc:sldMk cId="0" sldId="262"/>
            <ac:spMk id="5" creationId="{00000000-0000-0000-0000-000000000000}"/>
          </ac:spMkLst>
        </pc:spChg>
        <pc:spChg chg="mod">
          <ac:chgData name="heo yun" userId="95eb05cc7efff9c7" providerId="LiveId" clId="{C978FA4A-0073-4017-9C58-5C3809DC1E38}" dt="2025-12-10T04:27:53.970" v="114" actId="2711"/>
          <ac:spMkLst>
            <pc:docMk/>
            <pc:sldMk cId="0" sldId="262"/>
            <ac:spMk id="6" creationId="{00000000-0000-0000-0000-000000000000}"/>
          </ac:spMkLst>
        </pc:spChg>
        <pc:spChg chg="mod">
          <ac:chgData name="heo yun" userId="95eb05cc7efff9c7" providerId="LiveId" clId="{C978FA4A-0073-4017-9C58-5C3809DC1E38}" dt="2025-12-10T04:27:53.970" v="114" actId="2711"/>
          <ac:spMkLst>
            <pc:docMk/>
            <pc:sldMk cId="0" sldId="262"/>
            <ac:spMk id="7" creationId="{00000000-0000-0000-0000-000000000000}"/>
          </ac:spMkLst>
        </pc:spChg>
      </pc:sldChg>
      <pc:sldChg chg="modSp mod">
        <pc:chgData name="heo yun" userId="95eb05cc7efff9c7" providerId="LiveId" clId="{C978FA4A-0073-4017-9C58-5C3809DC1E38}" dt="2025-12-10T04:28:29.001" v="116" actId="2711"/>
        <pc:sldMkLst>
          <pc:docMk/>
          <pc:sldMk cId="0" sldId="263"/>
        </pc:sldMkLst>
        <pc:spChg chg="mod">
          <ac:chgData name="heo yun" userId="95eb05cc7efff9c7" providerId="LiveId" clId="{C978FA4A-0073-4017-9C58-5C3809DC1E38}" dt="2025-12-10T04:28:08.125" v="115" actId="2711"/>
          <ac:spMkLst>
            <pc:docMk/>
            <pc:sldMk cId="0" sldId="263"/>
            <ac:spMk id="3" creationId="{00000000-0000-0000-0000-000000000000}"/>
          </ac:spMkLst>
        </pc:spChg>
        <pc:spChg chg="mod">
          <ac:chgData name="heo yun" userId="95eb05cc7efff9c7" providerId="LiveId" clId="{C978FA4A-0073-4017-9C58-5C3809DC1E38}" dt="2025-12-10T04:28:08.125" v="115" actId="2711"/>
          <ac:spMkLst>
            <pc:docMk/>
            <pc:sldMk cId="0" sldId="263"/>
            <ac:spMk id="4" creationId="{00000000-0000-0000-0000-000000000000}"/>
          </ac:spMkLst>
        </pc:spChg>
        <pc:spChg chg="mod">
          <ac:chgData name="heo yun" userId="95eb05cc7efff9c7" providerId="LiveId" clId="{C978FA4A-0073-4017-9C58-5C3809DC1E38}" dt="2025-12-10T04:28:08.125" v="115" actId="2711"/>
          <ac:spMkLst>
            <pc:docMk/>
            <pc:sldMk cId="0" sldId="263"/>
            <ac:spMk id="5" creationId="{00000000-0000-0000-0000-000000000000}"/>
          </ac:spMkLst>
        </pc:spChg>
        <pc:spChg chg="mod">
          <ac:chgData name="heo yun" userId="95eb05cc7efff9c7" providerId="LiveId" clId="{C978FA4A-0073-4017-9C58-5C3809DC1E38}" dt="2025-12-10T04:28:29.001" v="116" actId="2711"/>
          <ac:spMkLst>
            <pc:docMk/>
            <pc:sldMk cId="0" sldId="263"/>
            <ac:spMk id="6" creationId="{00000000-0000-0000-0000-000000000000}"/>
          </ac:spMkLst>
        </pc:spChg>
        <pc:spChg chg="mod">
          <ac:chgData name="heo yun" userId="95eb05cc7efff9c7" providerId="LiveId" clId="{C978FA4A-0073-4017-9C58-5C3809DC1E38}" dt="2025-12-10T04:28:29.001" v="116" actId="2711"/>
          <ac:spMkLst>
            <pc:docMk/>
            <pc:sldMk cId="0" sldId="263"/>
            <ac:spMk id="7" creationId="{00000000-0000-0000-0000-000000000000}"/>
          </ac:spMkLst>
        </pc:spChg>
        <pc:spChg chg="mod">
          <ac:chgData name="heo yun" userId="95eb05cc7efff9c7" providerId="LiveId" clId="{C978FA4A-0073-4017-9C58-5C3809DC1E38}" dt="2025-12-10T04:28:29.001" v="116" actId="2711"/>
          <ac:spMkLst>
            <pc:docMk/>
            <pc:sldMk cId="0" sldId="263"/>
            <ac:spMk id="8" creationId="{00000000-0000-0000-0000-000000000000}"/>
          </ac:spMkLst>
        </pc:spChg>
        <pc:spChg chg="mod">
          <ac:chgData name="heo yun" userId="95eb05cc7efff9c7" providerId="LiveId" clId="{C978FA4A-0073-4017-9C58-5C3809DC1E38}" dt="2025-12-10T04:28:29.001" v="116" actId="2711"/>
          <ac:spMkLst>
            <pc:docMk/>
            <pc:sldMk cId="0" sldId="263"/>
            <ac:spMk id="9" creationId="{00000000-0000-0000-0000-000000000000}"/>
          </ac:spMkLst>
        </pc:spChg>
        <pc:spChg chg="mod">
          <ac:chgData name="heo yun" userId="95eb05cc7efff9c7" providerId="LiveId" clId="{C978FA4A-0073-4017-9C58-5C3809DC1E38}" dt="2025-12-10T04:28:08.125" v="115" actId="2711"/>
          <ac:spMkLst>
            <pc:docMk/>
            <pc:sldMk cId="0" sldId="263"/>
            <ac:spMk id="10" creationId="{00000000-0000-0000-0000-000000000000}"/>
          </ac:spMkLst>
        </pc:spChg>
        <pc:spChg chg="mod">
          <ac:chgData name="heo yun" userId="95eb05cc7efff9c7" providerId="LiveId" clId="{C978FA4A-0073-4017-9C58-5C3809DC1E38}" dt="2025-12-10T04:28:29.001" v="116" actId="2711"/>
          <ac:spMkLst>
            <pc:docMk/>
            <pc:sldMk cId="0" sldId="263"/>
            <ac:spMk id="11" creationId="{00000000-0000-0000-0000-000000000000}"/>
          </ac:spMkLst>
        </pc:spChg>
        <pc:spChg chg="mod">
          <ac:chgData name="heo yun" userId="95eb05cc7efff9c7" providerId="LiveId" clId="{C978FA4A-0073-4017-9C58-5C3809DC1E38}" dt="2025-12-10T04:28:29.001" v="116" actId="2711"/>
          <ac:spMkLst>
            <pc:docMk/>
            <pc:sldMk cId="0" sldId="263"/>
            <ac:spMk id="12" creationId="{00000000-0000-0000-0000-000000000000}"/>
          </ac:spMkLst>
        </pc:spChg>
        <pc:spChg chg="mod">
          <ac:chgData name="heo yun" userId="95eb05cc7efff9c7" providerId="LiveId" clId="{C978FA4A-0073-4017-9C58-5C3809DC1E38}" dt="2025-12-10T04:28:29.001" v="116" actId="2711"/>
          <ac:spMkLst>
            <pc:docMk/>
            <pc:sldMk cId="0" sldId="263"/>
            <ac:spMk id="13" creationId="{00000000-0000-0000-0000-000000000000}"/>
          </ac:spMkLst>
        </pc:spChg>
        <pc:spChg chg="mod">
          <ac:chgData name="heo yun" userId="95eb05cc7efff9c7" providerId="LiveId" clId="{C978FA4A-0073-4017-9C58-5C3809DC1E38}" dt="2025-12-10T04:28:29.001" v="116" actId="2711"/>
          <ac:spMkLst>
            <pc:docMk/>
            <pc:sldMk cId="0" sldId="263"/>
            <ac:spMk id="14" creationId="{00000000-0000-0000-0000-000000000000}"/>
          </ac:spMkLst>
        </pc:spChg>
      </pc:sldChg>
      <pc:sldChg chg="modSp mod">
        <pc:chgData name="heo yun" userId="95eb05cc7efff9c7" providerId="LiveId" clId="{C978FA4A-0073-4017-9C58-5C3809DC1E38}" dt="2025-12-10T04:29:59.495" v="120" actId="2711"/>
        <pc:sldMkLst>
          <pc:docMk/>
          <pc:sldMk cId="0" sldId="264"/>
        </pc:sldMkLst>
        <pc:spChg chg="mod">
          <ac:chgData name="heo yun" userId="95eb05cc7efff9c7" providerId="LiveId" clId="{C978FA4A-0073-4017-9C58-5C3809DC1E38}" dt="2025-12-10T04:29:59.495" v="120" actId="2711"/>
          <ac:spMkLst>
            <pc:docMk/>
            <pc:sldMk cId="0" sldId="264"/>
            <ac:spMk id="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4572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874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+mj-ea"/>
                <a:ea typeface="+mj-ea"/>
                <a:cs typeface="Playfair Display Bold" pitchFamily="34" charset="-120"/>
              </a:rPr>
              <a:t>간편 가전제품 메모 앱</a:t>
            </a:r>
            <a:endParaRPr lang="en-US" sz="4450" dirty="0">
              <a:latin typeface="+mj-ea"/>
              <a:ea typeface="+mj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286958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01014"/>
                </a:solidFill>
                <a:latin typeface="+mj-ea"/>
                <a:ea typeface="+mj-ea"/>
                <a:cs typeface="Playfair Display Bold" pitchFamily="34" charset="-120"/>
              </a:rPr>
              <a:t>Cordova 기반 하이브리드 앱 개발 프로젝트</a:t>
            </a:r>
            <a:endParaRPr lang="en-US" sz="3550" dirty="0">
              <a:latin typeface="+mj-ea"/>
              <a:ea typeface="+mj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476107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+mj-ea"/>
                <a:ea typeface="+mj-ea"/>
                <a:cs typeface="Open Sans" pitchFamily="34" charset="-120"/>
              </a:rPr>
              <a:t>컴퓨터소프트웨어과 허윤 202241408</a:t>
            </a:r>
            <a:endParaRPr lang="en-US" sz="1750" dirty="0">
              <a:latin typeface="+mj-ea"/>
              <a:ea typeface="+mj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537912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+mj-ea"/>
                <a:ea typeface="+mj-ea"/>
                <a:cs typeface="Open Sans" pitchFamily="34" charset="-120"/>
              </a:rPr>
              <a:t>GitHub github.com/heoheoyun/hybrid</a:t>
            </a:r>
            <a:endParaRPr lang="en-US" sz="175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431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+mj-ea"/>
                <a:ea typeface="+mj-ea"/>
                <a:cs typeface="Playfair Display Bold" pitchFamily="34" charset="-120"/>
              </a:rPr>
              <a:t>프로젝트 개요</a:t>
            </a:r>
            <a:endParaRPr lang="en-US" sz="4450" dirty="0">
              <a:latin typeface="+mj-ea"/>
              <a:ea typeface="+mj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+mj-ea"/>
                <a:ea typeface="+mj-ea"/>
                <a:cs typeface="Open Sans" pitchFamily="34" charset="-120"/>
              </a:rPr>
              <a:t>가전제품 관리 과정에서 발생하는 정보 분산과 관리 주기 누락 문제를 해결하기 위해 가전 관리 전용 메모 앱을 개발함.</a:t>
            </a:r>
            <a:endParaRPr lang="en-US" sz="1750" dirty="0">
              <a:latin typeface="+mj-ea"/>
              <a:ea typeface="+mj-ea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+mj-ea"/>
                <a:ea typeface="+mj-ea"/>
                <a:cs typeface="Open Sans" pitchFamily="34" charset="-120"/>
              </a:rPr>
              <a:t>Cordova 기반 하이브리드 앱으로 모바일 환경에서 간편한 사용성을 목표로 함.</a:t>
            </a:r>
            <a:endParaRPr lang="en-US" sz="175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958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문제 정의 및 해결 방안</a:t>
            </a:r>
            <a:endParaRPr lang="en-US" sz="4450" dirty="0">
              <a:latin typeface="+mn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59532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Problem &amp; Solution</a:t>
            </a:r>
            <a:endParaRPr lang="en-US" sz="3550" dirty="0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72927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문제점</a:t>
            </a:r>
            <a:endParaRPr lang="en-US" sz="2650" dirty="0">
              <a:latin typeface="+mn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38138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가전제품 설명서와 보증서가 종이로 흩어져 있음</a:t>
            </a:r>
            <a:endParaRPr lang="en-US" sz="1750" dirty="0">
              <a:latin typeface="+mn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518648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필터 교체, 점검 시기를 자주 놓침</a:t>
            </a:r>
            <a:endParaRPr lang="en-US" sz="1750" dirty="0">
              <a:latin typeface="+mn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56286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기존 메모 앱은 가전 관리에 특화되지 않음</a:t>
            </a:r>
            <a:endParaRPr lang="en-US" sz="1750" dirty="0">
              <a:latin typeface="+mn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6321" y="372927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해결 방안</a:t>
            </a:r>
            <a:endParaRPr lang="en-US" sz="2650" dirty="0">
              <a:latin typeface="+mn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56321" y="438138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가전제품별 정보 통합 관리</a:t>
            </a:r>
            <a:endParaRPr lang="en-US" sz="1750" dirty="0">
              <a:latin typeface="+mn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6321" y="48235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날짜 및 주기 기반 알림 시스템 제공</a:t>
            </a:r>
            <a:endParaRPr lang="en-US" sz="1750" dirty="0">
              <a:latin typeface="+mn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856321" y="56286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사진 촬영을 통한 설명서 및 보증서 디지털화</a:t>
            </a:r>
            <a:endParaRPr lang="en-US" sz="1750" dirty="0"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43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앱 디자인 · UX</a:t>
            </a:r>
            <a:endParaRPr lang="en-US" sz="4450" dirty="0">
              <a:latin typeface="+mn-ea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89" y="1350455"/>
            <a:ext cx="13042821" cy="35957"/>
          </a:xfrm>
          <a:prstGeom prst="rect">
            <a:avLst/>
          </a:prstGeom>
          <a:solidFill>
            <a:srgbClr val="39393C">
              <a:alpha val="50000"/>
            </a:srgbClr>
          </a:solidFill>
          <a:ln/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88" y="22108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단순하고 직관적인 화면 구성으로 누구나 쉽게 사용할 수 있도록 설계.</a:t>
            </a:r>
            <a:endParaRPr lang="en-US" sz="1750" dirty="0">
              <a:latin typeface="+mn-ea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275726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기능 중심 UI를 통해 불필요한 조작을 최소화함.</a:t>
            </a:r>
            <a:endParaRPr lang="en-US" sz="1750" dirty="0">
              <a:latin typeface="+mn-ea"/>
            </a:endParaRPr>
          </a:p>
        </p:txBody>
      </p:sp>
      <p:pic>
        <p:nvPicPr>
          <p:cNvPr id="7" name="그림 6" descr="텍스트, 스크린샷, 멀티미디어, 운영 체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F06E3E7-2794-B91F-3B01-B0269FBE9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5555" y="766366"/>
            <a:ext cx="3371099" cy="69861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4E8E1F-9387-ED9C-3E47-45804E4B8425}"/>
              </a:ext>
            </a:extLst>
          </p:cNvPr>
          <p:cNvSpPr txBox="1"/>
          <p:nvPr/>
        </p:nvSpPr>
        <p:spPr>
          <a:xfrm>
            <a:off x="793790" y="6417480"/>
            <a:ext cx="5221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n-ea"/>
              </a:rPr>
              <a:t>https://www.figma.com/make/zZdjfcNJUUVutlPdQy2lp1/Gadget-Management-App-Setup?t=vrQTYhdwlxqUovrj-20&amp;fullscreen=1</a:t>
            </a:r>
            <a:endParaRPr lang="ko-KR" altLang="en-US" dirty="0"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46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주요 기능</a:t>
            </a:r>
            <a:endParaRPr lang="en-US" sz="445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74415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Core Features</a:t>
            </a:r>
            <a:endParaRPr lang="en-US" sz="355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651290"/>
            <a:ext cx="6407944" cy="2633543"/>
          </a:xfrm>
          <a:prstGeom prst="roundRect">
            <a:avLst>
              <a:gd name="adj" fmla="val 1292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20604" y="38781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+mn-ea"/>
                <a:cs typeface="Playfair Display Bold" pitchFamily="34" charset="-120"/>
              </a:rPr>
              <a:t>가전 및 메모 관리</a:t>
            </a:r>
            <a:endParaRPr lang="en-US" sz="2200" dirty="0">
              <a:latin typeface="+mn-ea"/>
            </a:endParaRPr>
          </a:p>
        </p:txBody>
      </p:sp>
      <p:sp>
        <p:nvSpPr>
          <p:cNvPr id="6" name="Text 4"/>
          <p:cNvSpPr/>
          <p:nvPr/>
        </p:nvSpPr>
        <p:spPr>
          <a:xfrm>
            <a:off x="1020604" y="436852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가전제품 등록</a:t>
            </a:r>
            <a:endParaRPr lang="en-US" sz="1750" dirty="0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1020604" y="4810720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메모 작성 및 수정</a:t>
            </a:r>
            <a:endParaRPr lang="en-US" sz="1750" dirty="0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1020604" y="5252918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키워드 기반 검색</a:t>
            </a:r>
            <a:endParaRPr lang="en-US" sz="1750" dirty="0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1020604" y="5695117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만료 메모 자동 분류</a:t>
            </a:r>
            <a:endParaRPr lang="en-US" sz="1750" dirty="0">
              <a:latin typeface="+mn-ea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428548" y="3651290"/>
            <a:ext cx="6408063" cy="2633543"/>
          </a:xfrm>
          <a:prstGeom prst="roundRect">
            <a:avLst>
              <a:gd name="adj" fmla="val 1292"/>
            </a:avLst>
          </a:prstGeom>
          <a:solidFill>
            <a:srgbClr val="E0E0EC"/>
          </a:solidFill>
          <a:ln/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55362" y="38781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+mn-ea"/>
                <a:cs typeface="Playfair Display Bold" pitchFamily="34" charset="-120"/>
              </a:rPr>
              <a:t>알림 및 문서 관리</a:t>
            </a:r>
            <a:endParaRPr lang="en-US" sz="2200" dirty="0">
              <a:latin typeface="+mn-ea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655362" y="4368522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특정 날짜 / 주기적 알림 설정</a:t>
            </a:r>
            <a:endParaRPr lang="en-US" sz="1750" dirty="0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655362" y="4810720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관리 시기 자동 안내</a:t>
            </a:r>
            <a:endParaRPr lang="en-US" sz="1750" dirty="0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655362" y="525291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설명서 및 보증서 사진 저장</a:t>
            </a:r>
            <a:endParaRPr lang="en-US" sz="1750" dirty="0">
              <a:latin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1652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사용 기술 및 아키텍처</a:t>
            </a:r>
            <a:endParaRPr lang="en-US" sz="4450" dirty="0">
              <a:latin typeface="+mn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2516029"/>
            <a:ext cx="549890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Tech Stack &amp; Architecture</a:t>
            </a:r>
            <a:endParaRPr lang="en-US" sz="3550" dirty="0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364998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아키텍처</a:t>
            </a:r>
            <a:endParaRPr lang="en-US" sz="2650" dirty="0">
              <a:latin typeface="+mn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430208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Cordova 기반 하이브리드 앱</a:t>
            </a:r>
            <a:endParaRPr lang="en-US" sz="1750" dirty="0">
              <a:latin typeface="+mn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90" y="474428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크로스 플랫폼 개발 구조</a:t>
            </a:r>
            <a:endParaRPr lang="en-US" sz="1750" dirty="0">
              <a:latin typeface="+mn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342721" y="364998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기술 스택</a:t>
            </a:r>
            <a:endParaRPr lang="en-US" sz="2650" dirty="0">
              <a:latin typeface="+mn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342721" y="430208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HTML5</a:t>
            </a:r>
            <a:endParaRPr lang="en-US" sz="1750" dirty="0">
              <a:latin typeface="+mn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342721" y="474428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CSS3</a:t>
            </a:r>
            <a:endParaRPr lang="en-US" sz="1750" dirty="0">
              <a:latin typeface="+mn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42721" y="518648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Vanilla JavaScript</a:t>
            </a:r>
            <a:endParaRPr lang="en-US" sz="1750" dirty="0">
              <a:latin typeface="+mn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342721" y="562868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LocalStorage</a:t>
            </a:r>
            <a:endParaRPr lang="en-US" sz="1750" dirty="0">
              <a:latin typeface="+mn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0342721" y="607087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Camera / DatePicker Plugin</a:t>
            </a:r>
            <a:endParaRPr lang="en-US" sz="1750" dirty="0">
              <a:latin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98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앱 시연 (Demo)</a:t>
            </a:r>
            <a:endParaRPr lang="en-US" sz="4450" dirty="0">
              <a:latin typeface="+mn-ea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674421"/>
            <a:ext cx="13042821" cy="35957"/>
          </a:xfrm>
          <a:prstGeom prst="rect">
            <a:avLst/>
          </a:prstGeom>
          <a:solidFill>
            <a:srgbClr val="39393C">
              <a:alpha val="50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Text 2"/>
          <p:cNvSpPr/>
          <p:nvPr/>
        </p:nvSpPr>
        <p:spPr>
          <a:xfrm>
            <a:off x="793790" y="39654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가전제품 등록 및 알림 설정</a:t>
            </a:r>
            <a:endParaRPr lang="en-US" sz="1750" dirty="0">
              <a:latin typeface="+mn-ea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4076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메모 작성 및 검색 기능</a:t>
            </a:r>
            <a:endParaRPr lang="en-US" sz="1750" dirty="0">
              <a:latin typeface="+mn-ea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8498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만료 메모 확인 및 선택 삭제</a:t>
            </a:r>
            <a:endParaRPr lang="en-US" sz="1750" dirty="0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54679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실제 사용 흐름 중심으로 시연 진행.</a:t>
            </a:r>
            <a:endParaRPr lang="en-US" sz="1750" dirty="0">
              <a:latin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5707"/>
            <a:ext cx="57446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기대 효과 및 발전 가능성</a:t>
            </a:r>
            <a:endParaRPr lang="en-US" sz="4450" dirty="0">
              <a:latin typeface="+mn-ea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1695212"/>
            <a:ext cx="471749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Impact &amp; Future Work</a:t>
            </a:r>
            <a:endParaRPr lang="en-US" sz="3550" dirty="0">
              <a:latin typeface="+mn-ea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280189" y="2602349"/>
            <a:ext cx="7556421" cy="2252305"/>
          </a:xfrm>
          <a:prstGeom prst="roundRect">
            <a:avLst>
              <a:gd name="adj" fmla="val 1511"/>
            </a:avLst>
          </a:prstGeom>
          <a:solidFill>
            <a:srgbClr val="F3F3F7"/>
          </a:solidFill>
          <a:ln w="30480">
            <a:solidFill>
              <a:srgbClr val="C6C6D2"/>
            </a:solidFill>
            <a:prstDash val="solid"/>
          </a:ln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37484" y="28596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기대 효과</a:t>
            </a:r>
            <a:endParaRPr lang="en-US" sz="2200" dirty="0">
              <a:latin typeface="+mn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6537484" y="3350062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가전 관리 누락 방지</a:t>
            </a:r>
            <a:endParaRPr lang="en-US" sz="1750" dirty="0">
              <a:latin typeface="+mn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6537484" y="3792260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관리 효율성 향상</a:t>
            </a:r>
            <a:endParaRPr lang="en-US" sz="1750" dirty="0">
              <a:latin typeface="+mn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37484" y="4234458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사용자 생활 편의성 증대</a:t>
            </a:r>
            <a:endParaRPr lang="en-US" sz="1750" dirty="0">
              <a:latin typeface="+mn-ea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280190" y="5081468"/>
            <a:ext cx="7556421" cy="2252305"/>
          </a:xfrm>
          <a:prstGeom prst="roundRect">
            <a:avLst>
              <a:gd name="adj" fmla="val 1511"/>
            </a:avLst>
          </a:prstGeom>
          <a:solidFill>
            <a:srgbClr val="F3F3F7"/>
          </a:solidFill>
          <a:ln w="30480">
            <a:solidFill>
              <a:srgbClr val="C6C6D2"/>
            </a:solidFill>
            <a:prstDash val="solid"/>
          </a:ln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537484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01014"/>
                </a:solidFill>
                <a:latin typeface="+mn-ea"/>
                <a:cs typeface="Playfair Display Bold" pitchFamily="34" charset="-120"/>
              </a:rPr>
              <a:t>발전 가능성</a:t>
            </a:r>
            <a:endParaRPr lang="en-US" sz="2200" dirty="0">
              <a:latin typeface="+mn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37484" y="5829181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클라우드 데이터 동기화</a:t>
            </a:r>
            <a:endParaRPr lang="en-US" sz="1750" dirty="0">
              <a:latin typeface="+mn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537484" y="6271379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네이티브 푸시 알림 고도화</a:t>
            </a:r>
            <a:endParaRPr lang="en-US" sz="1750" dirty="0">
              <a:latin typeface="+mn-ea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537484" y="6713577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9393C"/>
                </a:solidFill>
                <a:latin typeface="+mn-ea"/>
                <a:cs typeface="Open Sans" pitchFamily="34" charset="-120"/>
              </a:rPr>
              <a:t>제품 정보 API 연동</a:t>
            </a:r>
            <a:endParaRPr lang="en-US" sz="1750" dirty="0">
              <a:latin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405902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101014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layfair Display Bold" pitchFamily="34" charset="-120"/>
              </a:rPr>
              <a:t>감사합니다</a:t>
            </a:r>
            <a:endParaRPr lang="en-US" sz="8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288</Words>
  <Application>Microsoft Office PowerPoint</Application>
  <PresentationFormat>사용자 지정</PresentationFormat>
  <Paragraphs>68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heo yun</cp:lastModifiedBy>
  <cp:revision>1</cp:revision>
  <dcterms:created xsi:type="dcterms:W3CDTF">2025-12-10T04:22:36Z</dcterms:created>
  <dcterms:modified xsi:type="dcterms:W3CDTF">2025-12-10T04:30:00Z</dcterms:modified>
</cp:coreProperties>
</file>